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68" r:id="rId15"/>
    <p:sldId id="271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>
      <p:cViewPr varScale="1">
        <p:scale>
          <a:sx n="119" d="100"/>
          <a:sy n="119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 (VRP’s variant)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029241"/>
            <a:ext cx="7617311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</a:t>
            </a:r>
            <a:r>
              <a:rPr lang="en-CA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maximizing coverage 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1106" y="10365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Math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(Continued)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35DA74-99DF-609A-4CB0-4EE5AC3C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9" r="23010" b="10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1122363"/>
            <a:ext cx="849283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Case study 1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790</Words>
  <Application>Microsoft Macintosh PowerPoint</Application>
  <PresentationFormat>Widescreen</PresentationFormat>
  <Paragraphs>123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 (VRP’s variant) </vt:lpstr>
      <vt:lpstr>Results</vt:lpstr>
      <vt:lpstr>Results (Continued)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50</cp:revision>
  <dcterms:created xsi:type="dcterms:W3CDTF">2024-08-03T06:17:05Z</dcterms:created>
  <dcterms:modified xsi:type="dcterms:W3CDTF">2024-09-03T02:39:50Z</dcterms:modified>
</cp:coreProperties>
</file>